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902" y="3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60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227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37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02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175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585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709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116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535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609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491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DA541-856B-4770-A526-B22237514393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749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66880" cy="1361606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                             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Бугульминские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кадеты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76816" y="71111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Независимое печатное издание  кадетского самоуправления ГБОУ  «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Бугульминская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кадетская школа-интернат имени  Героя Советского Союза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Газинура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Гафиатуллина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110952"/>
            <a:ext cx="1440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№5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15.05.18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F:\фото ШКОЛА\IMG_29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710" y="-14064"/>
            <a:ext cx="2042410" cy="1361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7094039"/>
              </p:ext>
            </p:extLst>
          </p:nvPr>
        </p:nvGraphicFramePr>
        <p:xfrm>
          <a:off x="0" y="1347542"/>
          <a:ext cx="9144000" cy="5510458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3048000"/>
                <a:gridCol w="3048000"/>
                <a:gridCol w="3048000"/>
              </a:tblGrid>
              <a:tr h="5510458"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rgbClr val="FF0000"/>
                          </a:solidFill>
                        </a:rPr>
                        <a:t>ДЕНЬ ПОБЕДЫ</a:t>
                      </a:r>
                      <a:endParaRPr lang="ru-RU" sz="2800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l"/>
                      <a:r>
                        <a:rPr lang="ru-RU" sz="1400" dirty="0" smtClean="0">
                          <a:solidFill>
                            <a:srgbClr val="FF0000"/>
                          </a:solidFill>
                        </a:rPr>
                        <a:t>«Георгиевская ленточка»</a:t>
                      </a:r>
                    </a:p>
                    <a:p>
                      <a:pPr algn="l"/>
                      <a:r>
                        <a:rPr lang="ru-RU" sz="1400" dirty="0" smtClean="0">
                          <a:solidFill>
                            <a:srgbClr val="FF0000"/>
                          </a:solidFill>
                        </a:rPr>
                        <a:t>«Поздравь ветерана»</a:t>
                      </a:r>
                    </a:p>
                    <a:p>
                      <a:pPr algn="l"/>
                      <a:r>
                        <a:rPr lang="ru-RU" sz="1400" dirty="0" smtClean="0">
                          <a:solidFill>
                            <a:srgbClr val="FF0000"/>
                          </a:solidFill>
                        </a:rPr>
                        <a:t>«Молчанием вслух говорим» </a:t>
                      </a:r>
                    </a:p>
                    <a:p>
                      <a:pPr algn="l"/>
                      <a:r>
                        <a:rPr lang="ru-RU" sz="1400" dirty="0" smtClean="0">
                          <a:solidFill>
                            <a:srgbClr val="FF0000"/>
                          </a:solidFill>
                        </a:rPr>
                        <a:t>«Обелиск»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«Письмо Победы»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«Парад</a:t>
                      </a:r>
                      <a:r>
                        <a:rPr lang="ru-RU" sz="1400" b="1" kern="120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Победы»</a:t>
                      </a:r>
                      <a:endParaRPr lang="ru-RU" sz="1400" b="1" kern="120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«Бессмертный полк»</a:t>
                      </a:r>
                      <a:endParaRPr lang="ru-RU" sz="1400" dirty="0" smtClean="0">
                        <a:solidFill>
                          <a:srgbClr val="FF0000"/>
                        </a:solidFill>
                      </a:endParaRPr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8" name="Picture 2" descr="D:\Desktop\8 мая Газинур\IMG_536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120" y="1430501"/>
            <a:ext cx="2632798" cy="1833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Desktop\15 НОВОСТИ\газинур письмо победы\IMG_528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146" y="5082114"/>
            <a:ext cx="2574662" cy="1716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Desktop\15 НОВОСТИ\4 мая концерт\IMG_519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435189"/>
            <a:ext cx="2743696" cy="1829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Desktop\15 НОВОСТИ\Анвар Гафиатуллин\IMG_508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5" t="12663" r="7322"/>
          <a:stretch/>
        </p:blipFill>
        <p:spPr bwMode="auto">
          <a:xfrm>
            <a:off x="3405269" y="3432741"/>
            <a:ext cx="2264315" cy="147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:\Desktop\15 НОВОСТИ\георгиевская лента\IMG_5324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3" t="15261" r="10279" b="30625"/>
          <a:stretch/>
        </p:blipFill>
        <p:spPr bwMode="auto">
          <a:xfrm>
            <a:off x="179512" y="3485333"/>
            <a:ext cx="2730866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Desktop\8 мая 352 дивизия\IMG-20180508-WA0033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17" b="9505"/>
          <a:stretch/>
        </p:blipFill>
        <p:spPr bwMode="auto">
          <a:xfrm>
            <a:off x="6228184" y="3485333"/>
            <a:ext cx="2743697" cy="142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esktop\День Победы\AFKc-ZgZX4s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5683" y="5130051"/>
            <a:ext cx="2399523" cy="1598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День Победы\IMG_9036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22"/>
          <a:stretch/>
        </p:blipFill>
        <p:spPr bwMode="auto">
          <a:xfrm>
            <a:off x="6228184" y="5074229"/>
            <a:ext cx="2773588" cy="1654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7046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646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12459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b="1" dirty="0" smtClean="0">
                <a:solidFill>
                  <a:schemeClr val="tx1"/>
                </a:solidFill>
              </a:rPr>
              <a:t>Независимое печатное издание  кадетского самоуправления ГБОУ  «</a:t>
            </a:r>
            <a:r>
              <a:rPr lang="ru-RU" sz="1200" b="1" dirty="0" err="1" smtClean="0">
                <a:solidFill>
                  <a:schemeClr val="tx1"/>
                </a:solidFill>
              </a:rPr>
              <a:t>Бугульминская</a:t>
            </a:r>
            <a:r>
              <a:rPr lang="ru-RU" sz="1200" b="1" dirty="0" smtClean="0">
                <a:solidFill>
                  <a:schemeClr val="tx1"/>
                </a:solidFill>
              </a:rPr>
              <a:t> кадетская школа-интернат имени  Героя Советского Союза </a:t>
            </a:r>
            <a:r>
              <a:rPr lang="ru-RU" sz="1200" b="1" dirty="0" err="1" smtClean="0">
                <a:solidFill>
                  <a:schemeClr val="tx1"/>
                </a:solidFill>
              </a:rPr>
              <a:t>Газинура</a:t>
            </a:r>
            <a:r>
              <a:rPr lang="ru-RU" sz="1200" b="1" dirty="0">
                <a:solidFill>
                  <a:schemeClr val="tx1"/>
                </a:solidFill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</a:rPr>
              <a:t> </a:t>
            </a:r>
            <a:r>
              <a:rPr lang="ru-RU" sz="1200" b="1" dirty="0" err="1" smtClean="0">
                <a:solidFill>
                  <a:schemeClr val="tx1"/>
                </a:solidFill>
              </a:rPr>
              <a:t>Гафиатуллина</a:t>
            </a:r>
            <a:r>
              <a:rPr lang="ru-RU" sz="1200" b="1" dirty="0" smtClean="0">
                <a:solidFill>
                  <a:schemeClr val="tx1"/>
                </a:solidFill>
              </a:rPr>
              <a:t>»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30776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 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№5  от 15.05.2018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9189077"/>
              </p:ext>
            </p:extLst>
          </p:nvPr>
        </p:nvGraphicFramePr>
        <p:xfrm>
          <a:off x="34748" y="646330"/>
          <a:ext cx="9109251" cy="62116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036417"/>
                <a:gridCol w="3036417"/>
                <a:gridCol w="3036417"/>
              </a:tblGrid>
              <a:tr h="621167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</a:t>
                      </a:r>
                      <a:r>
                        <a:rPr lang="ru-RU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КОСМОНАВТИКИ</a:t>
                      </a:r>
                    </a:p>
                    <a:p>
                      <a:r>
                        <a:rPr lang="ru-RU" sz="12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«КОСМИЧЕСКОЕ ПУТЕШЕСТВИЕ»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Волонтёры Победы 8 класса провели на берегу городского пруда </a:t>
                      </a:r>
                      <a:r>
                        <a:rPr lang="ru-RU" sz="1100" b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квест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посвящённый Дню космонавтики. Четырём командам 5-7 классов нужно было побывать на каждой планете солнечной системы и добыть там , выполнив определённое задание, ключевую карту. В конце маршрута карты  планет нужно было расположить по мере удалённости от Солнца. Все кадеты достойно справились с заданиями, команда 7 Б класса пришла к финишу первой, заработав 1 бонусный балл. Однако,  самыми эрудированными, быстрыми и ловкими оказались команды 6 и 7А классов, набравшие равное количество баллов и победившие в игре.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школе</a:t>
                      </a:r>
                      <a:r>
                        <a:rPr lang="ru-RU" sz="11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прошли классные часы и музейные уроки, посвящённые Дню космонавтики.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школьной библиотеке и в музее были оформлены выставки и экспозиции о космосе.</a:t>
                      </a:r>
                      <a:endParaRPr lang="ru-RU" sz="11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aseline="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baseline="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baseline="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baseline="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baseline="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baseline="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baseline="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Акция «Улыбка Гагарина»</a:t>
                      </a:r>
                    </a:p>
                    <a:p>
                      <a:pPr algn="just"/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Отряд Волонтёры Победы принял участие во Всероссийской акции «Улыбка Гагарина». Волонтёры около школы предлагали прохожим сфотографироваться с портретом космонавта, изобразив его знаменитую улыбку и раздали листовки с информацией о современных Российских космонавтах и последних достижениях отечественной космонавтики. Затем  кадеты сделали коллажи с Юрием Гагариным, где постарались изобразить его улыбку.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День призывника</a:t>
                      </a:r>
                    </a:p>
                    <a:p>
                      <a:pPr algn="just"/>
                      <a:r>
                        <a:rPr lang="ru-RU" sz="11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Бугульминские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кадеты традиционно участвовали в празднике «День призывника». Юнармейцы встречали призывников и гостей праздника, помогли провести праздничный концерт.</a:t>
                      </a: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ВЕСЕННЯЯ СМЕНА РДШ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 каникулах в детском лагере «Костёр» прошла Весенняя смена РДШ.    Савельев Егор представил проект «Они воспевали Отечество».</a:t>
                      </a:r>
                    </a:p>
                    <a:p>
                      <a:pPr algn="just"/>
                      <a:endParaRPr lang="ru-RU" sz="11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026" name="Picture 2" descr="D:\Desktop\15 НОВОСТИ\квест\IMG_450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2" t="9677" r="13120" b="16265"/>
          <a:stretch/>
        </p:blipFill>
        <p:spPr bwMode="auto">
          <a:xfrm>
            <a:off x="3217346" y="663158"/>
            <a:ext cx="2709308" cy="189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15 НОВОСТИ\12 апреля\улыбка Гагарина\IMG_461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11" r="14182"/>
          <a:stretch/>
        </p:blipFill>
        <p:spPr bwMode="auto">
          <a:xfrm>
            <a:off x="3157005" y="4797152"/>
            <a:ext cx="2829989" cy="1903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15 НОВОСТИ\12 апреля\IMG_464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64"/>
          <a:stretch/>
        </p:blipFill>
        <p:spPr bwMode="auto">
          <a:xfrm>
            <a:off x="41430" y="3692810"/>
            <a:ext cx="2903414" cy="2208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esktop\15 НОВОСТИ\день призывника\IMG_479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7" y="1988840"/>
            <a:ext cx="2879811" cy="1919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Desktop\15 НОВОСТИ\егор РДШ\pOHlSUuxGV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005" y="4876308"/>
            <a:ext cx="2807984" cy="1872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7264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646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12459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b="1" dirty="0" smtClean="0">
                <a:solidFill>
                  <a:schemeClr val="tx1"/>
                </a:solidFill>
              </a:rPr>
              <a:t>Независимое печатное издание  кадетского самоуправления ГБОУ  «</a:t>
            </a:r>
            <a:r>
              <a:rPr lang="ru-RU" sz="1200" b="1" dirty="0" err="1" smtClean="0">
                <a:solidFill>
                  <a:schemeClr val="tx1"/>
                </a:solidFill>
              </a:rPr>
              <a:t>Бугульминская</a:t>
            </a:r>
            <a:r>
              <a:rPr lang="ru-RU" sz="1200" b="1" dirty="0" smtClean="0">
                <a:solidFill>
                  <a:schemeClr val="tx1"/>
                </a:solidFill>
              </a:rPr>
              <a:t> кадетская школа-интернат имени  Героя Советского Союза </a:t>
            </a:r>
            <a:r>
              <a:rPr lang="ru-RU" sz="1200" b="1" dirty="0" err="1" smtClean="0">
                <a:solidFill>
                  <a:schemeClr val="tx1"/>
                </a:solidFill>
              </a:rPr>
              <a:t>Газинура</a:t>
            </a:r>
            <a:r>
              <a:rPr lang="ru-RU" sz="1200" b="1" dirty="0">
                <a:solidFill>
                  <a:schemeClr val="tx1"/>
                </a:solidFill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</a:rPr>
              <a:t> </a:t>
            </a:r>
            <a:r>
              <a:rPr lang="ru-RU" sz="1200" b="1" dirty="0" err="1" smtClean="0">
                <a:solidFill>
                  <a:schemeClr val="tx1"/>
                </a:solidFill>
              </a:rPr>
              <a:t>Гафиатуллина</a:t>
            </a:r>
            <a:r>
              <a:rPr lang="ru-RU" sz="1200" b="1" dirty="0" smtClean="0">
                <a:solidFill>
                  <a:schemeClr val="tx1"/>
                </a:solidFill>
              </a:rPr>
              <a:t>»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30776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 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№5  от 15.05.2018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2461277"/>
              </p:ext>
            </p:extLst>
          </p:nvPr>
        </p:nvGraphicFramePr>
        <p:xfrm>
          <a:off x="34748" y="651340"/>
          <a:ext cx="9109251" cy="620665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036417"/>
                <a:gridCol w="3036417"/>
                <a:gridCol w="3036417"/>
              </a:tblGrid>
              <a:tr h="6206659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ДОБРОГОД</a:t>
                      </a:r>
                    </a:p>
                    <a:p>
                      <a:pPr algn="just"/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волонтёры 9 А класса очистили от снега придомовой участок ветерана Великой Отечественной войны </a:t>
                      </a:r>
                      <a:r>
                        <a:rPr lang="ru-RU" sz="11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Абунаева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Х.Г. </a:t>
                      </a: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ru-RU" sz="2000" dirty="0" smtClean="0">
                          <a:solidFill>
                            <a:srgbClr val="FF0000"/>
                          </a:solidFill>
                        </a:rPr>
                        <a:t>Урок «Наши ветеран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ы»</a:t>
                      </a:r>
                      <a:endParaRPr lang="ru-RU" sz="2000" b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ДОРОГА К ОБЕЛИСКУ</a:t>
                      </a:r>
                    </a:p>
                    <a:p>
                      <a:pPr algn="just"/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Всю весну юнармейцы очищали</a:t>
                      </a:r>
                      <a:r>
                        <a:rPr lang="ru-RU" sz="11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от мусора и снега памятник 352-й стрелковой дивизии.</a:t>
                      </a:r>
                    </a:p>
                    <a:p>
                      <a:pPr algn="just"/>
                      <a:endParaRPr lang="ru-RU" sz="11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Юнармейцы 6 класса подготовили и провели Урок мужества «Наши ветераны» с ветераном вооружённых сил СССР майором запаса </a:t>
                      </a:r>
                      <a:r>
                        <a:rPr lang="ru-RU" sz="1100" b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Шайхутдиновыи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М.Ш.</a:t>
                      </a:r>
                    </a:p>
                    <a:p>
                      <a:pPr algn="just"/>
                      <a:r>
                        <a:rPr lang="ru-RU" sz="1100" b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Мунир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Шаяпович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рассказал кадетам о своём военном детстве  и службе  кадровым военным. Читал стихи и рассказывал интересные эпизоды из военной и армейской жизни. Пожелал ребятам брать пример с ветеранов.</a:t>
                      </a:r>
                    </a:p>
                    <a:p>
                      <a:pPr algn="just"/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Кадеты вместе с майором просмотрели  фильм из школьного архива «В гостях у ветерана», вспомнили живых и ушедших ветеранов ВОВ, частых гостей кадет.</a:t>
                      </a:r>
                    </a:p>
                    <a:p>
                      <a:pPr algn="just"/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 вопрос: «Зачем нам нужна память о войне и ветеранах?», ребята дружно ответили, что им эта память нужна, чтобы вырасти настоящими патриотами, любящими свою Родину и, если понадобится, суметь постоять за своих близких и родных.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Юнармейцы 7 А класса вместе с офицером-воспитателем Валиевым И.Ф. расчистили снег около памятника </a:t>
                      </a:r>
                      <a:r>
                        <a:rPr lang="ru-RU" sz="1100" b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Газинуру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Гафиатуллину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Кадет 10 класса Егор Савельев провёл митинг, посвящённый Герою, где прозвучал рассказ о подвиге </a:t>
                      </a:r>
                      <a:r>
                        <a:rPr lang="ru-RU" sz="1100" b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Газинура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прошла минута молчания и клятва кадет быть достойными подвига Героя. Митинг закончился трехкратным "Ура!" Герою Советского Союза </a:t>
                      </a:r>
                      <a:r>
                        <a:rPr lang="ru-RU" sz="1100" b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Газинуру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Гафиатуллину</a:t>
                      </a:r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sz="700" dirty="0" smtClean="0"/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Всю весну кадеты</a:t>
                      </a:r>
                      <a:r>
                        <a:rPr lang="ru-RU" sz="1100" b="1" i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очищают от снега и прошлогоднего мусора территорию </a:t>
                      </a:r>
                      <a:r>
                        <a:rPr lang="ru-RU" sz="1100" b="1" i="1" baseline="0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прилегающюю</a:t>
                      </a:r>
                      <a:r>
                        <a:rPr lang="ru-RU" sz="1100" b="1" i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 школе и памятник</a:t>
                      </a:r>
                    </a:p>
                    <a:p>
                      <a:pPr algn="ctr"/>
                      <a:r>
                        <a:rPr lang="ru-RU" sz="1100" b="1" i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352-стрелковой дивизии</a:t>
                      </a:r>
                      <a:endParaRPr lang="ru-RU" sz="1100" b="1" i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050" name="Picture 2" descr="D:\Desktop\15 НОВОСТИ\352 снег\IMG_457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969" y="1412776"/>
            <a:ext cx="2862062" cy="1908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Desktop\15 НОВОСТИ\дорога к обелиску\IMG_420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50" t="10800" b="14938"/>
          <a:stretch/>
        </p:blipFill>
        <p:spPr bwMode="auto">
          <a:xfrm>
            <a:off x="6205646" y="2325034"/>
            <a:ext cx="2845666" cy="1865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Desktop\15 НОВОСТИ\ветеранам Снег\RK64aFo6yL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72815"/>
            <a:ext cx="2808313" cy="210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D:\Desktop\15 НОВОСТИ\урок мужетства Наши ветераны\IMG_482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42"/>
          <a:stretch/>
        </p:blipFill>
        <p:spPr bwMode="auto">
          <a:xfrm>
            <a:off x="107504" y="4366773"/>
            <a:ext cx="2902396" cy="2352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Desktop\субботник весна\IMG_481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579" y="4933667"/>
            <a:ext cx="2771800" cy="1847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7056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646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12459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b="1" dirty="0" smtClean="0">
                <a:solidFill>
                  <a:schemeClr val="tx1"/>
                </a:solidFill>
              </a:rPr>
              <a:t>Независимое печатное издание  кадетского самоуправления ГБОУ  «</a:t>
            </a:r>
            <a:r>
              <a:rPr lang="ru-RU" sz="1200" b="1" dirty="0" err="1" smtClean="0">
                <a:solidFill>
                  <a:schemeClr val="tx1"/>
                </a:solidFill>
              </a:rPr>
              <a:t>Бугульминская</a:t>
            </a:r>
            <a:r>
              <a:rPr lang="ru-RU" sz="1200" b="1" dirty="0" smtClean="0">
                <a:solidFill>
                  <a:schemeClr val="tx1"/>
                </a:solidFill>
              </a:rPr>
              <a:t> кадетская школа-интернат имени  Героя Советского Союза </a:t>
            </a:r>
            <a:r>
              <a:rPr lang="ru-RU" sz="1200" b="1" dirty="0" err="1" smtClean="0">
                <a:solidFill>
                  <a:schemeClr val="tx1"/>
                </a:solidFill>
              </a:rPr>
              <a:t>Газинура</a:t>
            </a:r>
            <a:r>
              <a:rPr lang="ru-RU" sz="1200" b="1" dirty="0">
                <a:solidFill>
                  <a:schemeClr val="tx1"/>
                </a:solidFill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</a:rPr>
              <a:t> </a:t>
            </a:r>
            <a:r>
              <a:rPr lang="ru-RU" sz="1200" b="1" dirty="0" err="1" smtClean="0">
                <a:solidFill>
                  <a:schemeClr val="tx1"/>
                </a:solidFill>
              </a:rPr>
              <a:t>Гафиатуллина</a:t>
            </a:r>
            <a:r>
              <a:rPr lang="ru-RU" sz="1200" b="1" dirty="0" smtClean="0">
                <a:solidFill>
                  <a:schemeClr val="tx1"/>
                </a:solidFill>
              </a:rPr>
              <a:t>»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30776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 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№5  от 15.05.2018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5012786"/>
              </p:ext>
            </p:extLst>
          </p:nvPr>
        </p:nvGraphicFramePr>
        <p:xfrm>
          <a:off x="34748" y="651340"/>
          <a:ext cx="9109251" cy="62066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036417"/>
                <a:gridCol w="3036417"/>
                <a:gridCol w="3036417"/>
              </a:tblGrid>
              <a:tr h="620666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День родного языка</a:t>
                      </a:r>
                    </a:p>
                    <a:p>
                      <a:pPr algn="just"/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этот день в библиотеке была оформлена выставка книг </a:t>
                      </a:r>
                      <a:r>
                        <a:rPr lang="ru-RU" sz="11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Габдуллы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Тукая.</a:t>
                      </a:r>
                    </a:p>
                    <a:p>
                      <a:pPr algn="just"/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Кадеты вместе с педагогом-библиотекарем организовали чтение отрывков из произведений великого татарского писателя.</a:t>
                      </a:r>
                      <a:r>
                        <a:rPr lang="ru-RU" sz="11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 татарского языка провела с ребятами игру «Родной язык». Три команды боролись за победу на знание биографии и произведений Тукая.</a:t>
                      </a:r>
                      <a:r>
                        <a:rPr lang="ru-RU" sz="11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Победители были награждены почётной  грамотой.</a:t>
                      </a: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i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i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1" dirty="0" smtClean="0">
                          <a:solidFill>
                            <a:schemeClr val="tx1"/>
                          </a:solidFill>
                        </a:rPr>
                        <a:t>14.04.2018 кадеты 6 класса приняли участие в республиканской  конференции исследовательских работ учащихся </a:t>
                      </a:r>
                      <a:r>
                        <a:rPr lang="ru-RU" sz="1600" b="1" i="1" dirty="0" smtClean="0">
                          <a:solidFill>
                            <a:srgbClr val="FF0000"/>
                          </a:solidFill>
                        </a:rPr>
                        <a:t>«Малые </a:t>
                      </a:r>
                      <a:r>
                        <a:rPr lang="ru-RU" sz="1600" b="1" i="1" dirty="0" err="1" smtClean="0">
                          <a:solidFill>
                            <a:srgbClr val="FF0000"/>
                          </a:solidFill>
                        </a:rPr>
                        <a:t>Давыдовские</a:t>
                      </a:r>
                      <a:r>
                        <a:rPr lang="ru-RU" sz="1600" b="1" i="1" dirty="0" smtClean="0">
                          <a:solidFill>
                            <a:srgbClr val="FF0000"/>
                          </a:solidFill>
                        </a:rPr>
                        <a:t> чтения»  </a:t>
                      </a:r>
                      <a:r>
                        <a:rPr lang="ru-RU" sz="1200" b="0" i="1" dirty="0" smtClean="0">
                          <a:solidFill>
                            <a:schemeClr val="tx1"/>
                          </a:solidFill>
                        </a:rPr>
                        <a:t>и были награждены дипломом победителя.</a:t>
                      </a:r>
                    </a:p>
                    <a:p>
                      <a:pPr algn="ctr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ПАМЯТЬ О  ЧЕРНОБЫЛЕ</a:t>
                      </a:r>
                    </a:p>
                    <a:p>
                      <a:pPr algn="just"/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Много лет прошло со времени трагедии на Чернобыльской АС,  но память о ней живёт в сердцах тех, кто участвовал в её ликвидации.</a:t>
                      </a:r>
                    </a:p>
                    <a:p>
                      <a:pPr algn="just"/>
                      <a:r>
                        <a:rPr lang="ru-RU" sz="11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Бугульминские</a:t>
                      </a:r>
                      <a:r>
                        <a:rPr lang="ru-RU" sz="11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кадеты присоединились к Вахте памяти  по жертвам Чернобыля. В школе прошли тематические уроки и беседа с </a:t>
                      </a:r>
                    </a:p>
                    <a:p>
                      <a:pPr algn="just"/>
                      <a:r>
                        <a:rPr lang="ru-RU" sz="11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медработником школы.</a:t>
                      </a:r>
                    </a:p>
                    <a:p>
                      <a:pPr algn="just"/>
                      <a:endParaRPr lang="ru-RU" sz="1100" b="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ru-RU" sz="1400" b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8-го марта </a:t>
                      </a:r>
                      <a:r>
                        <a:rPr lang="ru-RU" sz="11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Кадеты поздравили женщин школы, проведя  между классами конкурс художественной самодеятельности.  Определить, кто же оказался лучшим, было весьма сложно. Ведь каждый участник очень старался. Милым дамам в жюри понравились абсолютно все номера. За что каждый конкурсант получил сладкий приз</a:t>
                      </a:r>
                    </a:p>
                    <a:p>
                      <a:pPr algn="just"/>
                      <a:endParaRPr lang="ru-RU" sz="1100" b="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Музейный урок</a:t>
                      </a:r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посвящённый истории военной формы, провёл для кадет подполковник запаса </a:t>
                      </a:r>
                      <a:r>
                        <a:rPr lang="ru-RU" sz="11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Курбеев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М.Х.</a:t>
                      </a:r>
                    </a:p>
                    <a:p>
                      <a:pPr algn="ctr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4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Команда </a:t>
                      </a:r>
                      <a:r>
                        <a:rPr lang="ru-RU" sz="1200" b="1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Бугульминской</a:t>
                      </a: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кадетской школы стала победителем</a:t>
                      </a:r>
                      <a:r>
                        <a:rPr lang="ru-RU" sz="1200" b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Легкоатлетическаой</a:t>
                      </a:r>
                      <a:r>
                        <a:rPr lang="ru-RU" sz="1200" b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эстафеты </a:t>
                      </a:r>
                    </a:p>
                    <a:p>
                      <a:pPr algn="ctr"/>
                      <a:r>
                        <a:rPr lang="ru-RU" sz="1200" b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призы «</a:t>
                      </a:r>
                      <a:r>
                        <a:rPr lang="ru-RU" sz="1200" b="1" baseline="0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Бугульминской</a:t>
                      </a:r>
                      <a:r>
                        <a:rPr lang="ru-RU" sz="1200" b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газеты»</a:t>
                      </a:r>
                    </a:p>
                    <a:p>
                      <a:pPr algn="ctr"/>
                      <a:endParaRPr lang="ru-RU" sz="1200" b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1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026" name="Picture 2" descr="D:\Desktop\неделя добра\8   26день родного языка\IMG_49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2" y="2852936"/>
            <a:ext cx="2916324" cy="2088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esktop\15 НОВОСТИ\8 марта\IMG_425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54" b="14628"/>
          <a:stretch/>
        </p:blipFill>
        <p:spPr bwMode="auto">
          <a:xfrm>
            <a:off x="3142506" y="5589240"/>
            <a:ext cx="2843808" cy="113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15 НОВОСТИ\музей-курбеев\IMG_50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412776"/>
            <a:ext cx="2808312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esktop\15 НОВОСТИ\Чернобыль вахта\IMG-20180426-WA000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7" t="12423" r="18947" b="20789"/>
          <a:stretch/>
        </p:blipFill>
        <p:spPr bwMode="auto">
          <a:xfrm>
            <a:off x="3146822" y="2204864"/>
            <a:ext cx="2814662" cy="1876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esktop\15 НОВОСТИ\9 мая эстафета\IMG-20180506-WA0002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23148" r="22778" b="16667"/>
          <a:stretch/>
        </p:blipFill>
        <p:spPr bwMode="auto">
          <a:xfrm>
            <a:off x="6207472" y="4344207"/>
            <a:ext cx="2829024" cy="244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70563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802</Words>
  <Application>Microsoft Office PowerPoint</Application>
  <PresentationFormat>Экран (4:3)</PresentationFormat>
  <Paragraphs>169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                               Бугульминские кадеты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Бугульминские кадеты</dc:title>
  <dc:creator>Admin</dc:creator>
  <cp:lastModifiedBy>Admin</cp:lastModifiedBy>
  <cp:revision>19</cp:revision>
  <dcterms:created xsi:type="dcterms:W3CDTF">2017-11-27T07:38:57Z</dcterms:created>
  <dcterms:modified xsi:type="dcterms:W3CDTF">2018-05-10T07:09:32Z</dcterms:modified>
</cp:coreProperties>
</file>